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72" r:id="rId5"/>
    <p:sldId id="269" r:id="rId6"/>
    <p:sldId id="268" r:id="rId7"/>
    <p:sldId id="270" r:id="rId8"/>
    <p:sldId id="271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-168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7AE2CA-AE48-43AC-979A-21317E11A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15B98B0-5DD9-4291-AB94-2156FB879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DE5A69-88A5-4C80-B659-6439C38F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D5E40F-6319-4582-96C6-B424635E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D8EFAD-3F8E-48BE-8D5B-F455F85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7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55BDB-3605-40CF-B84F-3FD46E66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0386F8-8AFC-40C8-BE8E-E464D5B36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411F0F-9F25-4B8E-8E9B-9EE6FBAF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FD996A-D32D-4B8E-8845-8C64B7CE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4E4585-FFA0-4C05-9CAC-7ADF8383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0D395F7-F518-47AB-BE34-CF7C0A754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EB17A70-792C-4284-8158-8BAF2BC40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BE4B85-0D2F-43B0-849F-0DB05B26D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3C8622-FF24-41F0-A4EB-7F98E839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A31165-E89B-4181-BD75-D4A65267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708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1A4F36-287B-46AE-8793-F497DD13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856545-6A27-47B2-9063-81AD2E964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8EFB05-1BC4-4A12-8079-DD5394DF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72AE84-463C-4E17-990B-35A4C813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184E4A-BCD9-4339-8579-A41D1B88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4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A0943B-B2E7-46C8-BF73-DB67E305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3EF561-B6C0-44DE-B1CC-AF5318EA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EC77A98-8181-40F1-9D1B-A1293070E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911CE5-8159-4DBD-AAF9-18C6C6A29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380BA3-7E54-43C3-8829-D04193AE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01A141-24FD-4169-8EA6-AFB623CD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EF5091-6DE3-47C1-9330-4B7F925F4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83DE7C-3424-4815-9B5D-A4BBC04CE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BBEFB34-126E-4C18-BF4F-067EAE82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F8B950-95BA-4AE1-BF7F-254622278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818C4F-1671-4E66-A18F-419A8567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87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D5C07C-8C74-45F1-8148-763DC369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8572A9-CD50-4B6C-B37E-4CFEB5AD2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6530077-9879-4A0E-ABCF-DDD74951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925D25-904A-41C1-9D1F-6864AA662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0DCF8A2-789D-43EB-98FB-07B05287A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6257495-0397-4FF1-99E8-F3B0B50C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55BB62-082D-494E-AEE6-63C472F84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C997254-BFD6-42FB-B3D8-45ABAB24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1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54CBE-5C2E-4D2C-A181-B5A4FB9B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5995E18-5B45-4C62-91BD-ADDCBF31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62E086-85C2-4CE1-B46E-E9C1561F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6B51B18-734A-4F95-8F11-88BE6218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6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15EF714-5B71-44C2-AE69-1F4CE1AE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A62240-48B8-471A-9C4B-B0B79E3F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9EFA7F-6812-4AF0-9BC9-2E38117B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1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A6F0A-BB63-45FC-9200-77487127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70687B-185B-4281-81D9-2A26E4302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F38C195-19E9-4E23-917C-F848A45AB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A9683A6-79CE-4649-9FE1-B4B2C65DD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0CC7CB0-67B2-428A-989A-539F97E9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9F2CB1-03ED-46BA-965E-ED4FF991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BF14F-18CB-40E2-99D6-D1E45632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8CD58FF-91CD-412F-9F4E-7EAD2CD64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944B18-6324-47A8-A32A-35CD51226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9124AA-9341-48F6-8578-74495ECA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B2421B-A68D-4E49-9940-F85844E7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A7BAA1-CB9F-47EF-8B2A-32537C13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C39B3AC-816D-463D-9A3B-1DF9A2BF7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60E2B1-05DC-427B-ACE7-4A6502A33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CFD292-3413-40EA-B611-6F7E012DDF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8CF33-CC46-420E-82C4-41A7E662833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CBB49A-196D-4E4D-B1EB-19E9CE4C2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CDC824-0C72-4274-80EA-0B76D166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17BAE-CE78-44F4-84CA-E6D63AEAF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2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456EE-6463-4F36-8F34-4EBCEEF19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42C653A-13B9-4C39-9FB4-C3F9A76443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Sampling and Sampling Distribution </a:t>
            </a:r>
          </a:p>
        </p:txBody>
      </p:sp>
    </p:spTree>
    <p:extLst>
      <p:ext uri="{BB962C8B-B14F-4D97-AF65-F5344CB8AC3E}">
        <p14:creationId xmlns:p14="http://schemas.microsoft.com/office/powerpoint/2010/main" val="992198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A108DB-8409-4A2B-B484-46910A1B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53878" cy="2787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A5700D-A384-4375-AE85-78A8A018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2518"/>
            <a:ext cx="5353878" cy="3935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99A10A-17D3-4EDF-8AF7-1700EAD9F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381" y="965337"/>
            <a:ext cx="5514976" cy="46138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02381" y="396240"/>
            <a:ext cx="215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EXERCISE QUESTION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25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BE33B0-8C08-45DC-8CC9-EBFD2DEE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" y="0"/>
            <a:ext cx="5261113" cy="2650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01415F-EF35-4916-8C37-DCD3011D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" y="2898128"/>
            <a:ext cx="5261113" cy="3959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83289A9-3C15-449F-8BB8-48336402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697" y="1059803"/>
            <a:ext cx="6312540" cy="3551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2381" y="396240"/>
            <a:ext cx="215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EXERCISE QUESTION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DA8572-7F7F-4565-A537-62BDCE00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406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94C52A-331D-49D0-8AA8-B652DBD2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597" y="0"/>
            <a:ext cx="534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2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DD46E0-0546-4C1E-89BA-AF532264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0383" cy="3998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9B14078-5027-487D-9B6B-A8C397154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77507"/>
            <a:ext cx="5380383" cy="2680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F2765C-AC34-436D-932E-E8FF07DF3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984" y="3617222"/>
            <a:ext cx="6624016" cy="324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BFDA43-7E44-429C-8BFD-64A6D322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984" y="0"/>
            <a:ext cx="6624016" cy="324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48FB2F-CF73-4A52-AC24-108DEA05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09322" cy="90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36A0E7-29D3-4F63-9C78-57A4FC5C3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51560"/>
            <a:ext cx="5009321" cy="548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28156B6-D387-4A0D-BD01-FB3F664C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596" y="0"/>
            <a:ext cx="6846404" cy="64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71AFE3-4AD9-4F1D-9520-861F812F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3160" cy="2276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40B4AC-9A80-4107-809D-CD10666A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772"/>
            <a:ext cx="4055165" cy="4300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F0DE216-0DBD-4A7B-A433-83DA469E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0"/>
            <a:ext cx="5669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8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B7EE27-8F01-49F7-B1E0-1A6AFF59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9963A3-D2B9-4D66-B55C-F084348C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79"/>
            <a:ext cx="5943600" cy="3276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83CB14D-91EB-4233-A1F0-01EBDACE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3121"/>
            <a:ext cx="5257800" cy="478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6EAD0D-9BDE-4E2B-9F65-DA0982DA6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04773"/>
            <a:ext cx="5730240" cy="66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E2D1BCF-258D-42EF-BD82-C647DCE4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651514" cy="1775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051FBA-F638-472B-B477-E31F71403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85950"/>
            <a:ext cx="4651514" cy="497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A4F07D-6635-4561-8376-1CCB2651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680" y="0"/>
            <a:ext cx="484632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3592" y="1885950"/>
            <a:ext cx="215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EXERCISE QUESTION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5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F3247E-7D78-49B3-A58E-67214AAB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14122" cy="240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76CD42-49F1-45BE-80C3-B4A20AB6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28" y="0"/>
            <a:ext cx="651427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77FA7A-664E-4644-B00C-A66F37A3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08" y="3429000"/>
            <a:ext cx="4618705" cy="12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6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13</Words>
  <Application>Microsoft Office PowerPoint</Application>
  <PresentationFormat>Custom</PresentationFormat>
  <Paragraphs>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Lecture #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9</dc:title>
  <dc:creator>Saima Ashraf</dc:creator>
  <cp:lastModifiedBy>R.C</cp:lastModifiedBy>
  <cp:revision>22</cp:revision>
  <dcterms:created xsi:type="dcterms:W3CDTF">2020-12-04T21:21:52Z</dcterms:created>
  <dcterms:modified xsi:type="dcterms:W3CDTF">2021-06-05T15:41:14Z</dcterms:modified>
</cp:coreProperties>
</file>